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3"/>
  </p:notesMasterIdLst>
  <p:sldIdLst>
    <p:sldId id="750" r:id="rId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>
      <p:cViewPr varScale="1">
        <p:scale>
          <a:sx n="63" d="100"/>
          <a:sy n="63" d="100"/>
        </p:scale>
        <p:origin x="22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FBBCC-5C75-46FD-BC98-35812B8BC62D}" type="datetimeFigureOut">
              <a:rPr lang="id-ID" smtClean="0"/>
              <a:pPr/>
              <a:t>15/11/2022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F9D7A-D2DC-4154-B56D-CBCADD27214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860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F9D7A-D2DC-4154-B56D-CBCADD272145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516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876" y="2514601"/>
            <a:ext cx="8914239" cy="2262781"/>
          </a:xfrm>
        </p:spPr>
        <p:txBody>
          <a:bodyPr anchor="b">
            <a:normAutofit/>
          </a:bodyPr>
          <a:lstStyle>
            <a:lvl1pPr>
              <a:defRPr sz="5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876" y="4777380"/>
            <a:ext cx="891423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425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4529541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92675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09600"/>
            <a:ext cx="891423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7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586" y="3505200"/>
            <a:ext cx="753557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34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2438401"/>
            <a:ext cx="891424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648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27407"/>
            <a:ext cx="891423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21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83087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3602" y="627406"/>
            <a:ext cx="2207314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875" y="627406"/>
            <a:ext cx="6476157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03947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588" y="624110"/>
            <a:ext cx="891052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875" y="2133600"/>
            <a:ext cx="891424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3729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2058750"/>
            <a:ext cx="891423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3530129"/>
            <a:ext cx="891423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00988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875" y="2133600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9811" y="2126222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61528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991" y="1972703"/>
            <a:ext cx="3992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875" y="2548966"/>
            <a:ext cx="4342328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5653" y="1969475"/>
            <a:ext cx="399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024" y="2545738"/>
            <a:ext cx="4338109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96620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48706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03014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446088"/>
            <a:ext cx="3504743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189" y="446089"/>
            <a:ext cx="518092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5" y="1598613"/>
            <a:ext cx="3504743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6701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4800600"/>
            <a:ext cx="891424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875" y="634965"/>
            <a:ext cx="891424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367338"/>
            <a:ext cx="891424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2419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145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8" y="-786"/>
            <a:ext cx="2356367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5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587" y="624110"/>
            <a:ext cx="891052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2133600"/>
            <a:ext cx="891424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0264" y="6130437"/>
            <a:ext cx="114613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15/11/2022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876" y="6135809"/>
            <a:ext cx="761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744" y="787783"/>
            <a:ext cx="77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3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ransition spd="med">
    <p:split orient="vert"/>
  </p:transition>
  <p:txStyles>
    <p:titleStyle>
      <a:lvl1pPr algn="l" defTabSz="457154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66" indent="-342866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876" indent="-285721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886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040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194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349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503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657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811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68665" y="1414418"/>
            <a:ext cx="113842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8665" y="1493078"/>
            <a:ext cx="1138427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-262776" y="1857364"/>
            <a:ext cx="7144143" cy="1035171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32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934965" y="5825968"/>
            <a:ext cx="6403894" cy="905528"/>
          </a:xfrm>
          <a:custGeom>
            <a:avLst/>
            <a:gdLst>
              <a:gd name="connsiteX0" fmla="*/ 0 w 6815201"/>
              <a:gd name="connsiteY0" fmla="*/ 459790 h 459790"/>
              <a:gd name="connsiteX1" fmla="*/ 6815200 w 6815201"/>
              <a:gd name="connsiteY1" fmla="*/ 459790 h 459790"/>
              <a:gd name="connsiteX2" fmla="*/ 6815200 w 6815201"/>
              <a:gd name="connsiteY2" fmla="*/ 0 h 459790"/>
              <a:gd name="connsiteX3" fmla="*/ 0 w 6815201"/>
              <a:gd name="connsiteY3" fmla="*/ 0 h 459790"/>
              <a:gd name="connsiteX4" fmla="*/ 0 w 6815201"/>
              <a:gd name="connsiteY4" fmla="*/ 459790 h 4597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5201" h="459790">
                <a:moveTo>
                  <a:pt x="0" y="459790"/>
                </a:moveTo>
                <a:lnTo>
                  <a:pt x="6815200" y="459790"/>
                </a:lnTo>
                <a:lnTo>
                  <a:pt x="6815200" y="0"/>
                </a:lnTo>
                <a:lnTo>
                  <a:pt x="0" y="0"/>
                </a:lnTo>
                <a:lnTo>
                  <a:pt x="0" y="459790"/>
                </a:lnTo>
              </a:path>
            </a:pathLst>
          </a:custGeom>
          <a:solidFill>
            <a:srgbClr val="ED1C24">
              <a:alpha val="100000"/>
            </a:srgbClr>
          </a:solidFill>
          <a:ln w="127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algn="ctr"/>
            <a:r>
              <a:rPr lang="id-ID" altLang="zh-CN" sz="3200" dirty="0">
                <a:solidFill>
                  <a:schemeClr val="bg1"/>
                </a:solidFill>
                <a:latin typeface="Century" panose="02040604050505020304" pitchFamily="18" charset="0"/>
              </a:rPr>
              <a:t>Yosana Zalukhu</a:t>
            </a:r>
            <a:r>
              <a:rPr lang="en-US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, S.</a:t>
            </a:r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 AP     </a:t>
            </a:r>
          </a:p>
          <a:p>
            <a:pPr algn="ctr"/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Lulusan Terbaik II IPK 3,84</a:t>
            </a:r>
            <a:endParaRPr lang="zh-CN" altLang="en-US" sz="3200" kern="0" dirty="0">
              <a:solidFill>
                <a:prstClr val="white"/>
              </a:solidFill>
              <a:latin typeface="Century" panose="02040604050505020304" pitchFamily="18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468339" y="16224"/>
            <a:ext cx="8838739" cy="1335678"/>
            <a:chOff x="2441042" y="76491"/>
            <a:chExt cx="8838739" cy="1335678"/>
          </a:xfrm>
        </p:grpSpPr>
        <p:sp>
          <p:nvSpPr>
            <p:cNvPr id="19" name="TextBox 18"/>
            <p:cNvSpPr txBox="1"/>
            <p:nvPr/>
          </p:nvSpPr>
          <p:spPr>
            <a:xfrm>
              <a:off x="2441042" y="76491"/>
              <a:ext cx="8450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         YUDISIUM FAKULTAS ILMU SOSIAL DAN ILMU POLITIK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85442" y="548680"/>
              <a:ext cx="85943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32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UNIVERSITAS 17 AGUSTUS 1945 SAMARINDA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40651" y="1012059"/>
              <a:ext cx="1683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TAHUN 2022</a:t>
              </a:r>
              <a:endParaRPr lang="id-ID" sz="24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4507028" y="4169529"/>
            <a:ext cx="7144143" cy="1109884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pic>
        <p:nvPicPr>
          <p:cNvPr id="26" name="Picture 25" descr="LOGO_Resmi_UNTAG_png_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665" y="16224"/>
            <a:ext cx="1477574" cy="131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10" y="1815281"/>
            <a:ext cx="2669195" cy="374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4804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12247</TotalTime>
  <Words>27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Century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BKD12</dc:creator>
  <cp:lastModifiedBy>User</cp:lastModifiedBy>
  <cp:revision>986</cp:revision>
  <dcterms:created xsi:type="dcterms:W3CDTF">2015-07-12T04:05:31Z</dcterms:created>
  <dcterms:modified xsi:type="dcterms:W3CDTF">2022-11-15T01:29:17Z</dcterms:modified>
</cp:coreProperties>
</file>