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49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98" d="100"/>
          <a:sy n="98" d="100"/>
        </p:scale>
        <p:origin x="32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21/01/2024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05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542739" y="5578169"/>
            <a:ext cx="7144143" cy="1008112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573721" y="5744301"/>
            <a:ext cx="7344816" cy="1051586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endParaRPr lang="id-ID" altLang="zh-CN" sz="3600" b="1" kern="0" dirty="0">
              <a:solidFill>
                <a:prstClr val="white"/>
              </a:solidFill>
            </a:endParaRPr>
          </a:p>
          <a:p>
            <a:pPr algn="ctr"/>
            <a:endParaRPr lang="id-ID" altLang="zh-CN" sz="3600" b="1" kern="0" dirty="0">
              <a:solidFill>
                <a:prstClr val="white"/>
              </a:solidFill>
            </a:endParaRP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Suryaman Aman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S. AP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  IPK 3,78       </a:t>
            </a:r>
          </a:p>
          <a:p>
            <a:pPr algn="ctr"/>
            <a:endParaRPr lang="id-ID" altLang="zh-CN" sz="3600" b="1" kern="0" dirty="0">
              <a:solidFill>
                <a:prstClr val="white"/>
              </a:solidFill>
            </a:endParaRPr>
          </a:p>
          <a:p>
            <a:pPr algn="ctr"/>
            <a:endParaRPr lang="zh-CN" altLang="en-US" sz="3600" b="1" kern="0" dirty="0">
              <a:solidFill>
                <a:prstClr val="white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2024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4219534" y="2458708"/>
            <a:ext cx="7446030" cy="193036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42740" y="4141160"/>
            <a:ext cx="7144143" cy="1160047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65" y="58708"/>
            <a:ext cx="1477574" cy="127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394">
                        <a14:foregroundMark x1="34545" y1="52703" x2="9697" y2="99550"/>
                        <a14:foregroundMark x1="48485" y1="62613" x2="47273" y2="664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173" y="1520068"/>
            <a:ext cx="3045470" cy="41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47128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12422</TotalTime>
  <Words>27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User</cp:lastModifiedBy>
  <cp:revision>1002</cp:revision>
  <dcterms:created xsi:type="dcterms:W3CDTF">2015-07-12T04:05:31Z</dcterms:created>
  <dcterms:modified xsi:type="dcterms:W3CDTF">2024-01-22T06:39:34Z</dcterms:modified>
</cp:coreProperties>
</file>