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3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98" d="100"/>
          <a:sy n="98" d="100"/>
        </p:scale>
        <p:origin x="32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21/01/2024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314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262776" y="1857364"/>
            <a:ext cx="7144143" cy="10351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807961" y="5835840"/>
            <a:ext cx="6403894" cy="90552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Reffly Bonfillio Worma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III IPK 3,70</a:t>
            </a:r>
            <a:endParaRPr lang="zh-CN" altLang="en-US" sz="3200" kern="0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2024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4507028" y="4169529"/>
            <a:ext cx="7144143" cy="1109884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65" y="16224"/>
            <a:ext cx="1477574" cy="131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9394" y1="54329" x2="3636" y2="98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744" y="1520966"/>
            <a:ext cx="2952328" cy="413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68845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12428</TotalTime>
  <Words>28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User</cp:lastModifiedBy>
  <cp:revision>1003</cp:revision>
  <dcterms:created xsi:type="dcterms:W3CDTF">2015-07-12T04:05:31Z</dcterms:created>
  <dcterms:modified xsi:type="dcterms:W3CDTF">2024-01-22T06:39:01Z</dcterms:modified>
</cp:coreProperties>
</file>