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9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1686-F6C7-DB4C-D026-C8D5B95AD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28C98-25FC-E6B2-6022-D1F3372BF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F0A10-CF75-C569-BE3B-AAE5D10D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6AD8-3F2D-7012-CEEE-32663EE9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8612-00A5-D4CA-04DA-ACD0903B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37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C317-7654-FA7E-9E81-74D3A060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EBE6-B068-13AF-CE3F-076AE53D1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32F4-96D4-8D1F-58D0-F442A1D7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743E8-8315-4440-8A2C-B68F87AA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7D734-D7B8-EDD3-42C0-4927012B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964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04E69-7169-AB28-2CA2-CDFB06C1B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51351-42B3-1448-DAFB-933AC7583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CE99E-8FE6-B766-0FBF-542A438F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F697A-7EF2-CCB9-3F77-09DD7AA0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3F4A-EB59-E84B-B71D-B37F7E87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131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DA0A-F674-081A-54FC-0D9C7FDC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F9B6E-0541-5ADB-6F4C-13244FDA4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DE1E8-AE0E-F07A-4B9B-75BB8E6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D25FA-D2D6-02B1-5DD5-7089F0ED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CE3F-6E5E-B939-6166-722AFE57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052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09C5-E156-B593-7B8B-0BB69914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3D734-3FF7-9453-4876-B2492A13D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BA79-92F3-3D0A-5251-8935325D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58F3-4802-7290-4DE5-60484CAA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9C27-62BF-376A-0BAF-9BEDAD51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43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EB92-6D74-4FE2-2A0A-AA5F00D5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9434-C082-9B28-CE3E-C7F1895B2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BD44E-342F-EA76-3B38-419B1A26D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ACBF2-D164-542A-AABA-FA830F47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24DBE-E4D1-60F1-E2BC-016911FA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2153C-FA91-924C-46B1-CD1BE43D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025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FF7F-DB0D-C173-2BBB-1132F77B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525B-88CA-84ED-3E6D-BBA264D0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4269A-E482-C568-6182-5D80DC86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8C62B5-35FD-11AD-27C2-F85E46BA7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95739-C4E5-BE37-BB48-1D2EE0617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60B59-CC70-D622-D95E-CB3CF107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412D5-A391-08C5-B092-FB3072CC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99B25-0046-ECA5-53E4-63BF012F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09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D8B0-0FCA-F9B3-89EA-EFD6C799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95EA4-6574-1FA2-752A-ED9A3A30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6CB6A-0848-CA09-AE33-6E11769B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6CF4B-819F-902B-BA50-F4484F42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12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F3629-4DA5-4534-65FE-0D6DD9F1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1EAC3-420A-BA3F-920E-8DAA6FFF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14FA-965A-22B9-96DF-3909DC4C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000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066A-7785-A24D-4893-8A41D962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38C3F-E84F-E75F-AEE8-482270CA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08E47-3140-FE38-4EF4-47399E541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87495-5873-BB4D-60A2-4C51F905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DF593-EF11-15F9-7CF0-685B97CF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9504D-E3C6-C046-BCDD-39A01858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39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9FE5-56CD-D510-68C4-BF21069E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E6525-5172-12F7-EC09-A61404227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6B80F-28D1-08AF-4E42-F9C0B3A6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0C168-43AB-325D-E34E-92A641E6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62742-8CEC-3800-0614-F708ACAA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A54D0-6E7F-0E78-2845-9B7953E2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28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FC4DE-2464-6A90-7C54-E53157BA4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59E23-D230-D3DA-365C-B4B96DAEC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133F0-455A-C2C2-1298-5CE910301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858B7-93EC-8FEF-025F-5589C53CB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67E4-4DB3-28A8-09DF-BF2547382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72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352BC0-93CD-012B-B816-ED5E48A52F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5" t="1919" r="5197" b="3737"/>
          <a:stretch/>
        </p:blipFill>
        <p:spPr>
          <a:xfrm rot="5400000">
            <a:off x="2627105" y="-2663509"/>
            <a:ext cx="6864973" cy="1219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AC2811-C22E-4690-832A-91D313C73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40" y="313327"/>
            <a:ext cx="1656007" cy="16560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9C0C95-5886-8998-9AAE-73DB1A7A142C}"/>
              </a:ext>
            </a:extLst>
          </p:cNvPr>
          <p:cNvSpPr txBox="1"/>
          <p:nvPr/>
        </p:nvSpPr>
        <p:spPr>
          <a:xfrm>
            <a:off x="3967171" y="495000"/>
            <a:ext cx="7530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3600" b="1" dirty="0">
                <a:solidFill>
                  <a:prstClr val="black"/>
                </a:solidFill>
                <a:latin typeface="Cambria" panose="02040503050406030204" pitchFamily="18" charset="0"/>
              </a:rPr>
              <a:t>YUDISIUM SARJANA</a:t>
            </a:r>
            <a:endParaRPr lang="id-ID" sz="3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FB7640-FF3A-13B5-8A2A-ADD95BAFE2BA}"/>
              </a:ext>
            </a:extLst>
          </p:cNvPr>
          <p:cNvSpPr txBox="1"/>
          <p:nvPr/>
        </p:nvSpPr>
        <p:spPr>
          <a:xfrm>
            <a:off x="2249210" y="1013901"/>
            <a:ext cx="9248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PROGRAM STUDI AKUNTANSI FAKULTAS EKONOMI DAN BISNIS </a:t>
            </a:r>
          </a:p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UNIVERSITAS 17 AGUSTUS 1945 SAMARINDA</a:t>
            </a:r>
          </a:p>
          <a:p>
            <a:pPr algn="r">
              <a:defRPr/>
            </a:pPr>
            <a:r>
              <a:rPr lang="en-US" sz="1600" b="1">
                <a:solidFill>
                  <a:prstClr val="black"/>
                </a:solidFill>
                <a:latin typeface="Cambria" panose="02040503050406030204" pitchFamily="18" charset="0"/>
              </a:rPr>
              <a:t>PERIODE II TAHUN AKADEMIK 2022/2023</a:t>
            </a:r>
            <a:endParaRPr lang="id-ID" sz="1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503602-BEF6-6F1E-AF2F-B8143CE670B7}"/>
              </a:ext>
            </a:extLst>
          </p:cNvPr>
          <p:cNvSpPr txBox="1"/>
          <p:nvPr/>
        </p:nvSpPr>
        <p:spPr>
          <a:xfrm>
            <a:off x="387540" y="5647511"/>
            <a:ext cx="5320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prstClr val="black"/>
                </a:solidFill>
                <a:latin typeface="Cambria" panose="02040503050406030204" pitchFamily="18" charset="0"/>
              </a:rPr>
              <a:t>Muhammad Abdul Hanafi, </a:t>
            </a:r>
            <a:r>
              <a:rPr lang="en-US" sz="24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S.Ak</a:t>
            </a:r>
            <a:r>
              <a:rPr lang="en-US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D26863-4FE7-069E-62B5-718A5DBF2162}"/>
              </a:ext>
            </a:extLst>
          </p:cNvPr>
          <p:cNvSpPr txBox="1"/>
          <p:nvPr/>
        </p:nvSpPr>
        <p:spPr>
          <a:xfrm>
            <a:off x="1457033" y="6081397"/>
            <a:ext cx="3181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NPM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: 19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.11.1001.34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08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037</a:t>
            </a:r>
            <a:endParaRPr lang="id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6B72C-5A73-A187-6448-5336813A31B0}"/>
              </a:ext>
            </a:extLst>
          </p:cNvPr>
          <p:cNvSpPr txBox="1"/>
          <p:nvPr/>
        </p:nvSpPr>
        <p:spPr>
          <a:xfrm>
            <a:off x="4751882" y="2463488"/>
            <a:ext cx="6745573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Skripsi :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en-US" sz="2300" b="1">
                <a:solidFill>
                  <a:prstClr val="black"/>
                </a:solidFill>
                <a:latin typeface="Cambria" panose="02040503050406030204" pitchFamily="18" charset="0"/>
              </a:rPr>
              <a:t>Analisis Finansial Distress Dengan Model Altman Z-Score Pada PT. Binakarya Jaya Abadi Tbk Sebelum dan Pasca Pandemi COVID-19</a:t>
            </a:r>
            <a:endParaRPr lang="id-ID" sz="2300" b="1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1200" b="1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Pembimbing  </a:t>
            </a: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I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nb-NO" b="1">
                <a:solidFill>
                  <a:prstClr val="black"/>
                </a:solidFill>
                <a:latin typeface="Cambria" panose="02040503050406030204" pitchFamily="18" charset="0"/>
              </a:rPr>
              <a:t>Dr. Dra. Ec. Elfreda Aplonia Lau, M.Si</a:t>
            </a:r>
            <a:r>
              <a:rPr lang="nn-NO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Pembimbing II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it-IT" b="1">
                <a:solidFill>
                  <a:prstClr val="black"/>
                </a:solidFill>
                <a:latin typeface="Cambria" panose="02040503050406030204" pitchFamily="18" charset="0"/>
              </a:rPr>
              <a:t>Purwanti, S.E., M.E</a:t>
            </a:r>
            <a:r>
              <a:rPr lang="nn-NO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en-US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IPK</a:t>
            </a:r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: 3,84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Predikat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Dengan Pujian</a:t>
            </a:r>
            <a:endParaRPr lang="id-ID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40170C-0AFE-F408-EB25-7C42019E5EA7}"/>
              </a:ext>
            </a:extLst>
          </p:cNvPr>
          <p:cNvCxnSpPr/>
          <p:nvPr/>
        </p:nvCxnSpPr>
        <p:spPr>
          <a:xfrm>
            <a:off x="1993233" y="2070112"/>
            <a:ext cx="939338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1F7CD78-16DE-06EB-059D-25FFCE3DC183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11" y="2382879"/>
            <a:ext cx="2520000" cy="32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749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Irwan Wardhana</dc:creator>
  <cp:lastModifiedBy>JUMANI USER</cp:lastModifiedBy>
  <cp:revision>2</cp:revision>
  <dcterms:created xsi:type="dcterms:W3CDTF">2023-09-23T04:19:58Z</dcterms:created>
  <dcterms:modified xsi:type="dcterms:W3CDTF">2023-09-24T02:42:31Z</dcterms:modified>
</cp:coreProperties>
</file>