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8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0B0B"/>
    <a:srgbClr val="99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12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8F029-76CF-4535-A8DE-8326B741A326}" type="datetimeFigureOut">
              <a:rPr lang="en-ID" smtClean="0"/>
              <a:t>13/12/2022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63300-5B51-4E7F-9A18-4217E5DD624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6923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D104-B3C3-4336-B245-DFBBB4471A35}" type="datetimeFigureOut">
              <a:rPr lang="en-ID" smtClean="0"/>
              <a:t>13/12/2022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195E-5DEF-4FD3-B1D4-CB4183B273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334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D104-B3C3-4336-B245-DFBBB4471A35}" type="datetimeFigureOut">
              <a:rPr lang="en-ID" smtClean="0"/>
              <a:t>13/12/2022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195E-5DEF-4FD3-B1D4-CB4183B273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961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D104-B3C3-4336-B245-DFBBB4471A35}" type="datetimeFigureOut">
              <a:rPr lang="en-ID" smtClean="0"/>
              <a:t>13/12/2022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195E-5DEF-4FD3-B1D4-CB4183B273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272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D104-B3C3-4336-B245-DFBBB4471A35}" type="datetimeFigureOut">
              <a:rPr lang="en-ID" smtClean="0"/>
              <a:t>13/12/2022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195E-5DEF-4FD3-B1D4-CB4183B273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336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D104-B3C3-4336-B245-DFBBB4471A35}" type="datetimeFigureOut">
              <a:rPr lang="en-ID" smtClean="0"/>
              <a:t>13/12/2022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195E-5DEF-4FD3-B1D4-CB4183B273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012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D104-B3C3-4336-B245-DFBBB4471A35}" type="datetimeFigureOut">
              <a:rPr lang="en-ID" smtClean="0"/>
              <a:t>13/12/2022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195E-5DEF-4FD3-B1D4-CB4183B273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73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D104-B3C3-4336-B245-DFBBB4471A35}" type="datetimeFigureOut">
              <a:rPr lang="en-ID" smtClean="0"/>
              <a:t>13/12/2022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195E-5DEF-4FD3-B1D4-CB4183B273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846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D104-B3C3-4336-B245-DFBBB4471A35}" type="datetimeFigureOut">
              <a:rPr lang="en-ID" smtClean="0"/>
              <a:t>13/12/2022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195E-5DEF-4FD3-B1D4-CB4183B273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62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D104-B3C3-4336-B245-DFBBB4471A35}" type="datetimeFigureOut">
              <a:rPr lang="en-ID" smtClean="0"/>
              <a:t>13/12/2022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195E-5DEF-4FD3-B1D4-CB4183B273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115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D104-B3C3-4336-B245-DFBBB4471A35}" type="datetimeFigureOut">
              <a:rPr lang="en-ID" smtClean="0"/>
              <a:t>13/12/2022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195E-5DEF-4FD3-B1D4-CB4183B273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342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D104-B3C3-4336-B245-DFBBB4471A35}" type="datetimeFigureOut">
              <a:rPr lang="en-ID" smtClean="0"/>
              <a:t>13/12/2022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3195E-5DEF-4FD3-B1D4-CB4183B273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624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2D104-B3C3-4336-B245-DFBBB4471A35}" type="datetimeFigureOut">
              <a:rPr lang="en-ID" smtClean="0"/>
              <a:t>13/12/2022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3195E-5DEF-4FD3-B1D4-CB4183B2735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661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44224B-A4DE-1E6C-5BF8-9FBE111EA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" y="-4618"/>
            <a:ext cx="9159869" cy="686261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B8F2527-29F2-CD67-958F-B67074360527}"/>
              </a:ext>
            </a:extLst>
          </p:cNvPr>
          <p:cNvSpPr/>
          <p:nvPr/>
        </p:nvSpPr>
        <p:spPr>
          <a:xfrm>
            <a:off x="2299855" y="5140036"/>
            <a:ext cx="4585854" cy="1191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6FBF18-303B-75E8-0992-CE89120EC183}"/>
              </a:ext>
            </a:extLst>
          </p:cNvPr>
          <p:cNvSpPr txBox="1"/>
          <p:nvPr/>
        </p:nvSpPr>
        <p:spPr>
          <a:xfrm>
            <a:off x="0" y="49436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DUWI WIJAYANTI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S.T.</a:t>
            </a:r>
            <a:endParaRPr kumimoji="0" lang="en-ID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A496D0-0F5E-11F9-C003-CECD2029C43D}"/>
              </a:ext>
            </a:extLst>
          </p:cNvPr>
          <p:cNvSpPr txBox="1"/>
          <p:nvPr/>
        </p:nvSpPr>
        <p:spPr>
          <a:xfrm>
            <a:off x="-36650" y="528148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17.11.1001.7312.039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IPK 3.5 </a:t>
            </a:r>
            <a:endParaRPr kumimoji="0" lang="en-ID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596F99-8E78-4304-2931-9EFA9154A127}"/>
              </a:ext>
            </a:extLst>
          </p:cNvPr>
          <p:cNvSpPr txBox="1"/>
          <p:nvPr/>
        </p:nvSpPr>
        <p:spPr>
          <a:xfrm>
            <a:off x="6034" y="607246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FAKULTAS  TEKNIK</a:t>
            </a:r>
            <a:endParaRPr kumimoji="0" lang="en-ID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826F03-CE7C-D928-1F23-D55A38488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984" b="99602" l="1198" r="95210">
                        <a14:foregroundMark x1="8982" y1="69721" x2="24551" y2="82072"/>
                        <a14:foregroundMark x1="24551" y1="82072" x2="24551" y2="82072"/>
                        <a14:foregroundMark x1="92814" y1="67331" x2="60479" y2="93227"/>
                        <a14:foregroundMark x1="60479" y1="93227" x2="55689" y2="94821"/>
                        <a14:foregroundMark x1="9581" y1="88845" x2="64671" y2="83267"/>
                        <a14:foregroundMark x1="64671" y1="83267" x2="68862" y2="81275"/>
                        <a14:foregroundMark x1="91018" y1="86454" x2="50898" y2="99602"/>
                        <a14:foregroundMark x1="50898" y1="99602" x2="49701" y2="99602"/>
                        <a14:foregroundMark x1="17365" y1="96414" x2="1198" y2="72908"/>
                        <a14:foregroundMark x1="1198" y1="72908" x2="13174" y2="63347"/>
                        <a14:foregroundMark x1="13174" y1="63347" x2="16766" y2="63745"/>
                        <a14:foregroundMark x1="23353" y1="69721" x2="58683" y2="74502"/>
                        <a14:foregroundMark x1="86228" y1="63347" x2="70659" y2="75299"/>
                        <a14:foregroundMark x1="94611" y1="74104" x2="95210" y2="91235"/>
                        <a14:foregroundMark x1="95210" y1="91235" x2="83234" y2="98008"/>
                        <a14:foregroundMark x1="28743" y1="94821" x2="3593" y2="92032"/>
                        <a14:foregroundMark x1="3593" y1="92032" x2="2994" y2="89243"/>
                        <a14:foregroundMark x1="28144" y1="21912" x2="34731" y2="10359"/>
                        <a14:foregroundMark x1="82635" y1="61753" x2="27545" y2="57371"/>
                        <a14:foregroundMark x1="20958" y1="62550" x2="22754" y2="58167"/>
                        <a14:foregroundMark x1="32335" y1="54183" x2="45509" y2="54183"/>
                        <a14:foregroundMark x1="61078" y1="56972" x2="74251" y2="57371"/>
                        <a14:foregroundMark x1="77246" y1="33068" x2="74850" y2="17131"/>
                        <a14:foregroundMark x1="74850" y1="17131" x2="60479" y2="9163"/>
                        <a14:foregroundMark x1="60479" y1="9163" x2="37126" y2="9960"/>
                        <a14:foregroundMark x1="27545" y1="23108" x2="24551" y2="36255"/>
                        <a14:foregroundMark x1="74850" y1="36255" x2="76048" y2="41036"/>
                        <a14:foregroundMark x1="38922" y1="27888" x2="38922" y2="27888"/>
                        <a14:foregroundMark x1="26347" y1="38645" x2="29940" y2="46215"/>
                        <a14:foregroundMark x1="31138" y1="65737" x2="39521" y2="66534"/>
                        <a14:foregroundMark x1="64072" y1="67729" x2="52695" y2="81673"/>
                        <a14:foregroundMark x1="52695" y1="81673" x2="34731" y2="78884"/>
                        <a14:foregroundMark x1="79641" y1="56574" x2="65868" y2="52988"/>
                        <a14:foregroundMark x1="50299" y1="3984" x2="53892" y2="5179"/>
                      </a14:backgroundRemoval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88" y="1496276"/>
            <a:ext cx="2320156" cy="34871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93832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</TotalTime>
  <Words>12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Irwan Wardhana</dc:creator>
  <cp:lastModifiedBy>User</cp:lastModifiedBy>
  <cp:revision>25</cp:revision>
  <dcterms:created xsi:type="dcterms:W3CDTF">2022-12-08T21:44:35Z</dcterms:created>
  <dcterms:modified xsi:type="dcterms:W3CDTF">2022-12-13T01:10:34Z</dcterms:modified>
</cp:coreProperties>
</file>