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wdp" ContentType="image/vnd.ms-photo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sldIdLst>
    <p:sldId id="465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1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584" y="114"/>
      </p:cViewPr>
      <p:guideLst>
        <p:guide orient="horz" pos="213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08E86-3BB2-4B69-8329-E8CCA8B7A551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23C2-6236-431D-895D-69EDF0670F9A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0FB08E86-3BB2-4B69-8329-E8CCA8B7A551}" type="datetimeFigureOut">
              <a:rPr lang="en-ID" smtClean="0"/>
              <a:t>10/09/2023</a:t>
            </a:fld>
            <a:endParaRPr lang="en-ID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ID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8A2623C2-6236-431D-895D-69EDF0670F9A}" type="slidenum">
              <a:rPr lang="en-ID" smtClean="0"/>
              <a:t>‹#›</a:t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iming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microsoft.com/office/2007/relationships/hdphoto" Target="../media/image3.wdp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Rectangle 14"/>
          <p:cNvSpPr/>
          <p:nvPr/>
        </p:nvSpPr>
        <p:spPr>
          <a:xfrm>
            <a:off x="2299855" y="5140036"/>
            <a:ext cx="4585854" cy="1191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extBox 17"/>
          <p:cNvSpPr txBox="1"/>
          <p:nvPr/>
        </p:nvSpPr>
        <p:spPr>
          <a:xfrm>
            <a:off x="-173" y="4266831"/>
            <a:ext cx="9144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alt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 EFENDI</a:t>
            </a:r>
            <a:r>
              <a:rPr lang="en-US" sz="2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S.P.</a:t>
            </a:r>
            <a:endParaRPr lang="en-ID" sz="2400" b="1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18"/>
          <p:cNvSpPr txBox="1"/>
          <p:nvPr/>
        </p:nvSpPr>
        <p:spPr>
          <a:xfrm>
            <a:off x="0" y="4659934"/>
            <a:ext cx="91440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D" altLang="en-US" sz="2400" b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2400" b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.11.1001.5009.0</a:t>
            </a:r>
            <a:r>
              <a:rPr lang="en-ID" altLang="en-US" sz="2400" b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6" name="TextBox 19"/>
          <p:cNvSpPr txBox="1"/>
          <p:nvPr/>
        </p:nvSpPr>
        <p:spPr>
          <a:xfrm>
            <a:off x="1303655" y="5116830"/>
            <a:ext cx="68014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altLang="en-US" sz="2000" b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IPK : 3.65</a:t>
            </a:r>
          </a:p>
        </p:txBody>
      </p:sp>
      <p:sp>
        <p:nvSpPr>
          <p:cNvPr id="7" name="TextBox 19"/>
          <p:cNvSpPr txBox="1"/>
          <p:nvPr/>
        </p:nvSpPr>
        <p:spPr>
          <a:xfrm>
            <a:off x="1303655" y="5497195"/>
            <a:ext cx="68014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altLang="en-US" sz="2000" b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Hj. Noor Jannah, S.P., M.P.</a:t>
            </a:r>
          </a:p>
          <a:p>
            <a:pPr algn="ctr"/>
            <a:r>
              <a:rPr lang="en-ID" altLang="en-US" sz="2000" b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Ir. H. Abdul Rahmi, M.P.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8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395" y="1690370"/>
            <a:ext cx="1595120" cy="23895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On-screen Show (4:3)</PresentationFormat>
  <Paragraphs>5</Paragraphs>
  <Slides>1</Slides>
  <Notes>0</Notes>
  <TotalTime>238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4">
      <vt:lpstr>Arial</vt:lpstr>
      <vt:lpstr>Times New Roman</vt:lpstr>
      <vt:lpstr>1_Default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Irwan Wardhana</dc:creator>
  <cp:lastModifiedBy>User</cp:lastModifiedBy>
  <cp:revision>54</cp:revision>
  <dcterms:created xsi:type="dcterms:W3CDTF">2022-12-06T08:48:00Z</dcterms:created>
  <dcterms:modified xsi:type="dcterms:W3CDTF">2023-09-11T05:01:26Z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ICV">
    <vt:lpwstr>766E504B2A39475BBB6DB34FD3291937_13</vt:lpwstr>
  </property>
  <property fmtid="{D5CDD505-2E9C-101B-9397-08002B2CF9AE}" pid="3" name="KSOProductBuildVer">
    <vt:lpwstr>1033-12.2.0.13110</vt:lpwstr>
  </property>
</Properties>
</file>