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</p:sldIdLst>
  <p:sldSz cx="9144000" cy="6858000"/>
  <p:notesSz cx="9144000" cy="6858000"/>
  <p:embeddedFontLst>
    <p:embeddedFont>
      <p:font typeface="KJIIIP+Arial-BoldMT"/>
      <p:regular r:id="rId7"/>
    </p:embeddedFont>
    <p:embeddedFont>
      <p:font typeface="PFFJCT+TimesNewRomanPS-BoldMT"/>
      <p:regular r:id="rId8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font" Target="fonts/font1.fntdata" /><Relationship Id="rId8" Type="http://schemas.openxmlformats.org/officeDocument/2006/relationships/font" Target="fonts/font2.fntdata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78198" y="1569820"/>
            <a:ext cx="1155001" cy="2934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010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 b="1">
                <a:solidFill>
                  <a:srgbClr val="ffffff"/>
                </a:solidFill>
                <a:latin typeface="KJIIIP+Arial-BoldMT"/>
                <a:cs typeface="KJIIIP+Arial-BoldMT"/>
              </a:rPr>
              <a:t>Terbaik</a:t>
            </a:r>
            <a:r>
              <a:rPr dirty="0" sz="1800" b="1">
                <a:solidFill>
                  <a:srgbClr val="ffffff"/>
                </a:solidFill>
                <a:latin typeface="KJIIIP+Arial-BoldMT"/>
                <a:cs typeface="KJIIIP+Arial-BoldMT"/>
              </a:rPr>
              <a:t> </a:t>
            </a:r>
            <a:r>
              <a:rPr dirty="0" sz="1800" b="1">
                <a:solidFill>
                  <a:srgbClr val="ffffff"/>
                </a:solidFill>
                <a:latin typeface="KJIIIP+Arial-BoldMT"/>
                <a:cs typeface="KJIIIP+Arial-BoldMT"/>
              </a:rPr>
              <a:t>II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867037" y="4439393"/>
            <a:ext cx="3830637" cy="39543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13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ADNIA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RAMADHANI</a:t>
            </a:r>
            <a:r>
              <a:rPr dirty="0" sz="2400" spc="-14" b="1">
                <a:solidFill>
                  <a:srgbClr val="ffffff"/>
                </a:solidFill>
                <a:latin typeface="Cambria"/>
                <a:cs typeface="Cambria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mbria"/>
                <a:cs typeface="Cambria"/>
              </a:rPr>
              <a:t>S.Hut</a:t>
            </a:r>
            <a:r>
              <a:rPr dirty="0" sz="2400" b="1">
                <a:solidFill>
                  <a:srgbClr val="ffffff"/>
                </a:solidFill>
                <a:latin typeface="PFFJCT+TimesNewRomanPS-BoldMT"/>
                <a:cs typeface="PFFJCT+TimesNewRomanPS-BoldMT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5323" y="4878854"/>
            <a:ext cx="2743200" cy="37564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dirty="0" sz="24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19.11.1001.5401.015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407459" y="5352286"/>
            <a:ext cx="2817367" cy="935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3694" marR="0">
              <a:lnSpc>
                <a:spcPts val="221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IPK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: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3.51</a:t>
            </a:r>
          </a:p>
          <a:p>
            <a:pPr marL="71139" marR="0">
              <a:lnSpc>
                <a:spcPts val="2214"/>
              </a:lnSpc>
              <a:spcBef>
                <a:spcPts val="290"/>
              </a:spcBef>
              <a:spcAft>
                <a:spcPts val="0"/>
              </a:spcAft>
            </a:pP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1.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Jumani,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S.Hut.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M.P.</a:t>
            </a:r>
          </a:p>
          <a:p>
            <a:pPr marL="0" marR="0">
              <a:lnSpc>
                <a:spcPts val="2214"/>
              </a:lnSpc>
              <a:spcBef>
                <a:spcPts val="185"/>
              </a:spcBef>
              <a:spcAft>
                <a:spcPts val="0"/>
              </a:spcAft>
            </a:pP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2.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Dr.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Ir.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H.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Ismail,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 </a:t>
            </a:r>
            <a:r>
              <a:rPr dirty="0" sz="2000" b="1">
                <a:solidFill>
                  <a:srgbClr val="f2f2f2"/>
                </a:solidFill>
                <a:latin typeface="PFFJCT+TimesNewRomanPS-BoldMT"/>
                <a:cs typeface="PFFJCT+TimesNewRomanPS-BoldMT"/>
              </a:rPr>
              <a:t>M.P.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2023-09-10T01:44:39-05:00</dcterms:modified>
</cp:coreProperties>
</file>